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sldIdLst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9"/>
  </p:normalViewPr>
  <p:slideViewPr>
    <p:cSldViewPr snapToGrid="0" snapToObjects="1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, George" userId="0c11f7d9-4498-47ee-bd4c-26ab0a460466" providerId="ADAL" clId="{DF84A468-197F-4F62-9410-9308445C217F}"/>
    <pc:docChg chg="modSld">
      <pc:chgData name="Harris, George" userId="0c11f7d9-4498-47ee-bd4c-26ab0a460466" providerId="ADAL" clId="{DF84A468-197F-4F62-9410-9308445C217F}" dt="2025-02-04T11:04:18.356" v="26" actId="20577"/>
      <pc:docMkLst>
        <pc:docMk/>
      </pc:docMkLst>
      <pc:sldChg chg="modSp mod">
        <pc:chgData name="Harris, George" userId="0c11f7d9-4498-47ee-bd4c-26ab0a460466" providerId="ADAL" clId="{DF84A468-197F-4F62-9410-9308445C217F}" dt="2025-02-04T11:03:32.870" v="3" actId="20577"/>
        <pc:sldMkLst>
          <pc:docMk/>
          <pc:sldMk cId="566863602" sldId="260"/>
        </pc:sldMkLst>
        <pc:spChg chg="mod">
          <ac:chgData name="Harris, George" userId="0c11f7d9-4498-47ee-bd4c-26ab0a460466" providerId="ADAL" clId="{DF84A468-197F-4F62-9410-9308445C217F}" dt="2025-02-04T11:03:24.590" v="0" actId="20577"/>
          <ac:spMkLst>
            <pc:docMk/>
            <pc:sldMk cId="566863602" sldId="260"/>
            <ac:spMk id="5" creationId="{87D65D5F-1004-B7AF-128B-1576A7CC5F1C}"/>
          </ac:spMkLst>
        </pc:spChg>
        <pc:spChg chg="mod">
          <ac:chgData name="Harris, George" userId="0c11f7d9-4498-47ee-bd4c-26ab0a460466" providerId="ADAL" clId="{DF84A468-197F-4F62-9410-9308445C217F}" dt="2025-02-04T11:03:27.314" v="1" actId="20577"/>
          <ac:spMkLst>
            <pc:docMk/>
            <pc:sldMk cId="566863602" sldId="260"/>
            <ac:spMk id="6" creationId="{5065D7F4-FE24-F922-7498-BEA627610B7B}"/>
          </ac:spMkLst>
        </pc:spChg>
        <pc:spChg chg="mod">
          <ac:chgData name="Harris, George" userId="0c11f7d9-4498-47ee-bd4c-26ab0a460466" providerId="ADAL" clId="{DF84A468-197F-4F62-9410-9308445C217F}" dt="2025-02-04T11:03:32.870" v="3" actId="20577"/>
          <ac:spMkLst>
            <pc:docMk/>
            <pc:sldMk cId="566863602" sldId="260"/>
            <ac:spMk id="7" creationId="{42F756A1-3F59-8CB4-5619-AA7658A9F535}"/>
          </ac:spMkLst>
        </pc:spChg>
        <pc:spChg chg="mod">
          <ac:chgData name="Harris, George" userId="0c11f7d9-4498-47ee-bd4c-26ab0a460466" providerId="ADAL" clId="{DF84A468-197F-4F62-9410-9308445C217F}" dt="2025-02-04T11:03:30.103" v="2" actId="20577"/>
          <ac:spMkLst>
            <pc:docMk/>
            <pc:sldMk cId="566863602" sldId="260"/>
            <ac:spMk id="8" creationId="{D134F9ED-AE48-687C-1311-1666ABEC68CA}"/>
          </ac:spMkLst>
        </pc:spChg>
      </pc:sldChg>
      <pc:sldChg chg="modSp mod">
        <pc:chgData name="Harris, George" userId="0c11f7d9-4498-47ee-bd4c-26ab0a460466" providerId="ADAL" clId="{DF84A468-197F-4F62-9410-9308445C217F}" dt="2025-02-04T11:03:57.889" v="15" actId="20577"/>
        <pc:sldMkLst>
          <pc:docMk/>
          <pc:sldMk cId="3234710622" sldId="261"/>
        </pc:sldMkLst>
        <pc:spChg chg="mod">
          <ac:chgData name="Harris, George" userId="0c11f7d9-4498-47ee-bd4c-26ab0a460466" providerId="ADAL" clId="{DF84A468-197F-4F62-9410-9308445C217F}" dt="2025-02-04T11:03:57.889" v="15" actId="20577"/>
          <ac:spMkLst>
            <pc:docMk/>
            <pc:sldMk cId="3234710622" sldId="261"/>
            <ac:spMk id="5" creationId="{8B860AC2-8279-50D4-E6D9-A1C8170BD3FF}"/>
          </ac:spMkLst>
        </pc:spChg>
        <pc:spChg chg="mod">
          <ac:chgData name="Harris, George" userId="0c11f7d9-4498-47ee-bd4c-26ab0a460466" providerId="ADAL" clId="{DF84A468-197F-4F62-9410-9308445C217F}" dt="2025-02-04T11:03:52.855" v="14" actId="20577"/>
          <ac:spMkLst>
            <pc:docMk/>
            <pc:sldMk cId="3234710622" sldId="261"/>
            <ac:spMk id="7" creationId="{DB0CEA85-94D0-ECBF-CA4E-2C95364C4822}"/>
          </ac:spMkLst>
        </pc:spChg>
      </pc:sldChg>
      <pc:sldChg chg="modSp mod">
        <pc:chgData name="Harris, George" userId="0c11f7d9-4498-47ee-bd4c-26ab0a460466" providerId="ADAL" clId="{DF84A468-197F-4F62-9410-9308445C217F}" dt="2025-02-04T11:04:10.013" v="24" actId="20577"/>
        <pc:sldMkLst>
          <pc:docMk/>
          <pc:sldMk cId="313995963" sldId="262"/>
        </pc:sldMkLst>
        <pc:spChg chg="mod">
          <ac:chgData name="Harris, George" userId="0c11f7d9-4498-47ee-bd4c-26ab0a460466" providerId="ADAL" clId="{DF84A468-197F-4F62-9410-9308445C217F}" dt="2025-02-04T11:04:02.625" v="16" actId="20577"/>
          <ac:spMkLst>
            <pc:docMk/>
            <pc:sldMk cId="313995963" sldId="262"/>
            <ac:spMk id="5" creationId="{411CF5F9-03B5-D0E6-F9CB-40014E6DBE5F}"/>
          </ac:spMkLst>
        </pc:spChg>
        <pc:spChg chg="mod">
          <ac:chgData name="Harris, George" userId="0c11f7d9-4498-47ee-bd4c-26ab0a460466" providerId="ADAL" clId="{DF84A468-197F-4F62-9410-9308445C217F}" dt="2025-02-04T11:04:10.013" v="24" actId="20577"/>
          <ac:spMkLst>
            <pc:docMk/>
            <pc:sldMk cId="313995963" sldId="262"/>
            <ac:spMk id="7" creationId="{29F612A8-4CCC-0190-E34C-F6BE95C8BAAF}"/>
          </ac:spMkLst>
        </pc:spChg>
      </pc:sldChg>
      <pc:sldChg chg="modSp mod">
        <pc:chgData name="Harris, George" userId="0c11f7d9-4498-47ee-bd4c-26ab0a460466" providerId="ADAL" clId="{DF84A468-197F-4F62-9410-9308445C217F}" dt="2025-02-04T11:04:13.412" v="25" actId="20577"/>
        <pc:sldMkLst>
          <pc:docMk/>
          <pc:sldMk cId="1599056679" sldId="263"/>
        </pc:sldMkLst>
        <pc:spChg chg="mod">
          <ac:chgData name="Harris, George" userId="0c11f7d9-4498-47ee-bd4c-26ab0a460466" providerId="ADAL" clId="{DF84A468-197F-4F62-9410-9308445C217F}" dt="2025-02-04T11:04:13.412" v="25" actId="20577"/>
          <ac:spMkLst>
            <pc:docMk/>
            <pc:sldMk cId="1599056679" sldId="263"/>
            <ac:spMk id="5" creationId="{E7E044E9-DD65-B6AD-DD06-512A8565ED9C}"/>
          </ac:spMkLst>
        </pc:spChg>
      </pc:sldChg>
      <pc:sldChg chg="modSp mod">
        <pc:chgData name="Harris, George" userId="0c11f7d9-4498-47ee-bd4c-26ab0a460466" providerId="ADAL" clId="{DF84A468-197F-4F62-9410-9308445C217F}" dt="2025-02-04T11:04:18.356" v="26" actId="20577"/>
        <pc:sldMkLst>
          <pc:docMk/>
          <pc:sldMk cId="1579866684" sldId="264"/>
        </pc:sldMkLst>
        <pc:spChg chg="mod">
          <ac:chgData name="Harris, George" userId="0c11f7d9-4498-47ee-bd4c-26ab0a460466" providerId="ADAL" clId="{DF84A468-197F-4F62-9410-9308445C217F}" dt="2025-02-04T11:04:18.356" v="26" actId="20577"/>
          <ac:spMkLst>
            <pc:docMk/>
            <pc:sldMk cId="1579866684" sldId="264"/>
            <ac:spMk id="5" creationId="{E85854A8-1301-A340-3CA4-1B90770583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7" y="1825625"/>
            <a:ext cx="5732463" cy="42004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35136" cy="42004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7337" y="365125"/>
            <a:ext cx="1151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7" y="1825625"/>
            <a:ext cx="11520000" cy="4206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532" y="6283139"/>
            <a:ext cx="2711646" cy="37822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87337" y="6031688"/>
            <a:ext cx="11520000" cy="144000"/>
          </a:xfrm>
          <a:prstGeom prst="rect">
            <a:avLst/>
          </a:prstGeom>
          <a:solidFill>
            <a:srgbClr val="FFC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44" y="6338502"/>
            <a:ext cx="2031841" cy="3113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883EA1-229A-9882-49A6-BE0B2CB25E0F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03150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AC8BF62-8FE4-FB5C-25B0-16D76CED99AE}"/>
              </a:ext>
            </a:extLst>
          </p:cNvPr>
          <p:cNvCxnSpPr>
            <a:cxnSpLocks/>
          </p:cNvCxnSpPr>
          <p:nvPr/>
        </p:nvCxnSpPr>
        <p:spPr>
          <a:xfrm>
            <a:off x="8415023" y="1912255"/>
            <a:ext cx="25399" cy="25289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3799C52-390D-1B02-3566-FC4C53FA75FC}"/>
              </a:ext>
            </a:extLst>
          </p:cNvPr>
          <p:cNvCxnSpPr>
            <a:cxnSpLocks/>
          </p:cNvCxnSpPr>
          <p:nvPr/>
        </p:nvCxnSpPr>
        <p:spPr>
          <a:xfrm>
            <a:off x="3741422" y="1948546"/>
            <a:ext cx="35557" cy="25731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8947347-A43D-EA51-9D3F-B2FFFC736B61}"/>
              </a:ext>
            </a:extLst>
          </p:cNvPr>
          <p:cNvCxnSpPr>
            <a:cxnSpLocks/>
          </p:cNvCxnSpPr>
          <p:nvPr/>
        </p:nvCxnSpPr>
        <p:spPr>
          <a:xfrm>
            <a:off x="10231120" y="1948546"/>
            <a:ext cx="25398" cy="12194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37F7BD3-C50B-FD18-7AB9-8692D944996C}"/>
              </a:ext>
            </a:extLst>
          </p:cNvPr>
          <p:cNvCxnSpPr>
            <a:cxnSpLocks/>
          </p:cNvCxnSpPr>
          <p:nvPr/>
        </p:nvCxnSpPr>
        <p:spPr>
          <a:xfrm>
            <a:off x="1833881" y="1930400"/>
            <a:ext cx="25398" cy="12194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4B2B0AB-231B-4A2D-6A5A-F544F7F4502C}"/>
              </a:ext>
            </a:extLst>
          </p:cNvPr>
          <p:cNvGrpSpPr/>
          <p:nvPr/>
        </p:nvGrpSpPr>
        <p:grpSpPr>
          <a:xfrm>
            <a:off x="3596640" y="711200"/>
            <a:ext cx="5039360" cy="1040447"/>
            <a:chOff x="3596640" y="711200"/>
            <a:chExt cx="5039360" cy="1040447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F0FEB8A-E404-8DDB-C171-4A8AFA0A5B93}"/>
                </a:ext>
              </a:extLst>
            </p:cNvPr>
            <p:cNvSpPr/>
            <p:nvPr/>
          </p:nvSpPr>
          <p:spPr>
            <a:xfrm>
              <a:off x="3596640" y="711200"/>
              <a:ext cx="5039360" cy="1040447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8E65B1B-B26D-3043-A615-12B193F6C69F}"/>
                </a:ext>
              </a:extLst>
            </p:cNvPr>
            <p:cNvSpPr txBox="1"/>
            <p:nvPr/>
          </p:nvSpPr>
          <p:spPr>
            <a:xfrm>
              <a:off x="3596640" y="907592"/>
              <a:ext cx="49987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Ross Cook</a:t>
              </a:r>
            </a:p>
            <a:p>
              <a:pPr algn="ctr"/>
              <a:r>
                <a:rPr lang="en-GB" dirty="0"/>
                <a:t>Corporate Director Economy &amp; Environment 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142C699-F4A5-F24A-AFCE-B69FE5469CF3}"/>
              </a:ext>
            </a:extLst>
          </p:cNvPr>
          <p:cNvGrpSpPr/>
          <p:nvPr/>
        </p:nvGrpSpPr>
        <p:grpSpPr>
          <a:xfrm>
            <a:off x="264160" y="2479040"/>
            <a:ext cx="3068320" cy="1058813"/>
            <a:chOff x="264160" y="2479040"/>
            <a:chExt cx="3068320" cy="1058813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C2637258-148F-D04E-3D4A-2420A704E21A}"/>
                </a:ext>
              </a:extLst>
            </p:cNvPr>
            <p:cNvSpPr/>
            <p:nvPr/>
          </p:nvSpPr>
          <p:spPr>
            <a:xfrm>
              <a:off x="375920" y="2479040"/>
              <a:ext cx="2885440" cy="1058813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7D65D5F-1004-B7AF-128B-1576A7CC5F1C}"/>
                </a:ext>
              </a:extLst>
            </p:cNvPr>
            <p:cNvSpPr txBox="1"/>
            <p:nvPr/>
          </p:nvSpPr>
          <p:spPr>
            <a:xfrm>
              <a:off x="264160" y="2671911"/>
              <a:ext cx="3068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Service Director Growth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E337800-49D5-BB3F-A655-31D2B7F83602}"/>
              </a:ext>
            </a:extLst>
          </p:cNvPr>
          <p:cNvGrpSpPr/>
          <p:nvPr/>
        </p:nvGrpSpPr>
        <p:grpSpPr>
          <a:xfrm>
            <a:off x="4216400" y="2532639"/>
            <a:ext cx="3799840" cy="1040447"/>
            <a:chOff x="4277360" y="2479040"/>
            <a:chExt cx="3799840" cy="1040447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9C7EA31-35B9-1DD9-6192-C46BEC2DE134}"/>
                </a:ext>
              </a:extLst>
            </p:cNvPr>
            <p:cNvSpPr/>
            <p:nvPr/>
          </p:nvSpPr>
          <p:spPr>
            <a:xfrm>
              <a:off x="4277360" y="2479040"/>
              <a:ext cx="3799840" cy="1040447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065D7F4-FE24-F922-7498-BEA627610B7B}"/>
                </a:ext>
              </a:extLst>
            </p:cNvPr>
            <p:cNvSpPr txBox="1"/>
            <p:nvPr/>
          </p:nvSpPr>
          <p:spPr>
            <a:xfrm>
              <a:off x="4439920" y="2620218"/>
              <a:ext cx="331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Interim Chief Operating Officer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5F1F4FD-085A-C6C3-AF34-63076FF0939F}"/>
              </a:ext>
            </a:extLst>
          </p:cNvPr>
          <p:cNvGrpSpPr/>
          <p:nvPr/>
        </p:nvGrpSpPr>
        <p:grpSpPr>
          <a:xfrm>
            <a:off x="2407920" y="4192943"/>
            <a:ext cx="2814320" cy="976929"/>
            <a:chOff x="2407920" y="4129425"/>
            <a:chExt cx="2814320" cy="976929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0BDCC082-B015-36E7-1A81-B6AEA862B9CE}"/>
                </a:ext>
              </a:extLst>
            </p:cNvPr>
            <p:cNvSpPr/>
            <p:nvPr/>
          </p:nvSpPr>
          <p:spPr>
            <a:xfrm>
              <a:off x="2407920" y="4129425"/>
              <a:ext cx="2814320" cy="976929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2F756A1-3F59-8CB4-5619-AA7658A9F535}"/>
                </a:ext>
              </a:extLst>
            </p:cNvPr>
            <p:cNvSpPr txBox="1"/>
            <p:nvPr/>
          </p:nvSpPr>
          <p:spPr>
            <a:xfrm>
              <a:off x="2407920" y="4129425"/>
              <a:ext cx="2814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Interim Delivery Director Infrastructure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8D28078-75BB-CF10-8EB9-366A8E3A3883}"/>
              </a:ext>
            </a:extLst>
          </p:cNvPr>
          <p:cNvGrpSpPr/>
          <p:nvPr/>
        </p:nvGrpSpPr>
        <p:grpSpPr>
          <a:xfrm>
            <a:off x="8676640" y="2365106"/>
            <a:ext cx="3068320" cy="1363614"/>
            <a:chOff x="8676640" y="2365106"/>
            <a:chExt cx="3068320" cy="1363614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86356FE0-4D13-788E-D049-F02D48355CAC}"/>
                </a:ext>
              </a:extLst>
            </p:cNvPr>
            <p:cNvSpPr/>
            <p:nvPr/>
          </p:nvSpPr>
          <p:spPr>
            <a:xfrm>
              <a:off x="8859522" y="2365106"/>
              <a:ext cx="2722878" cy="1363614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134F9ED-AE48-687C-1311-1666ABEC68CA}"/>
                </a:ext>
              </a:extLst>
            </p:cNvPr>
            <p:cNvSpPr txBox="1"/>
            <p:nvPr/>
          </p:nvSpPr>
          <p:spPr>
            <a:xfrm>
              <a:off x="8676640" y="2614523"/>
              <a:ext cx="3068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Interim Service Director Commercial Services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6B08219-EFCB-EE59-D7DD-2E037999EDCE}"/>
              </a:ext>
            </a:extLst>
          </p:cNvPr>
          <p:cNvGrpSpPr/>
          <p:nvPr/>
        </p:nvGrpSpPr>
        <p:grpSpPr>
          <a:xfrm>
            <a:off x="6664960" y="4129425"/>
            <a:ext cx="3230880" cy="1200329"/>
            <a:chOff x="6664960" y="4129425"/>
            <a:chExt cx="3230880" cy="120032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18ABC3B0-30CB-2CF3-D184-A2EC3BDE9456}"/>
                </a:ext>
              </a:extLst>
            </p:cNvPr>
            <p:cNvSpPr/>
            <p:nvPr/>
          </p:nvSpPr>
          <p:spPr>
            <a:xfrm>
              <a:off x="7254240" y="4129425"/>
              <a:ext cx="2133600" cy="986848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4692F6-8D1C-AAD1-C20A-8AD2384F6011}"/>
                </a:ext>
              </a:extLst>
            </p:cNvPr>
            <p:cNvSpPr txBox="1"/>
            <p:nvPr/>
          </p:nvSpPr>
          <p:spPr>
            <a:xfrm>
              <a:off x="6664960" y="4129425"/>
              <a:ext cx="32308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Vacant</a:t>
              </a:r>
            </a:p>
            <a:p>
              <a:pPr algn="ctr"/>
              <a:r>
                <a:rPr lang="en-GB" dirty="0"/>
                <a:t>Delivery Director Commissioning </a:t>
              </a:r>
            </a:p>
            <a:p>
              <a:endParaRPr lang="en-GB" dirty="0"/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D09281-54B2-3189-C36E-79E117EE8EB7}"/>
              </a:ext>
            </a:extLst>
          </p:cNvPr>
          <p:cNvCxnSpPr>
            <a:cxnSpLocks/>
            <a:stCxn id="10" idx="2"/>
            <a:endCxn id="14" idx="0"/>
          </p:cNvCxnSpPr>
          <p:nvPr/>
        </p:nvCxnSpPr>
        <p:spPr>
          <a:xfrm>
            <a:off x="6116320" y="1751647"/>
            <a:ext cx="0" cy="7809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DED581D-AC3F-B4BC-30A1-6C3AD3D88A3C}"/>
              </a:ext>
            </a:extLst>
          </p:cNvPr>
          <p:cNvCxnSpPr/>
          <p:nvPr/>
        </p:nvCxnSpPr>
        <p:spPr>
          <a:xfrm>
            <a:off x="1818640" y="1930400"/>
            <a:ext cx="8412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86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3AB82F-CF2E-B287-A69A-4C8FA07A1132}"/>
              </a:ext>
            </a:extLst>
          </p:cNvPr>
          <p:cNvSpPr txBox="1"/>
          <p:nvPr/>
        </p:nvSpPr>
        <p:spPr>
          <a:xfrm>
            <a:off x="206220" y="187472"/>
            <a:ext cx="624285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Arial"/>
              </a:rPr>
              <a:t>Resident &amp; Business Services</a:t>
            </a:r>
          </a:p>
          <a:p>
            <a:endParaRPr lang="en-GB" dirty="0">
              <a:cs typeface="Arial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03892D0-92BB-FB5C-60BE-462A29A4C6E9}"/>
              </a:ext>
            </a:extLst>
          </p:cNvPr>
          <p:cNvGrpSpPr/>
          <p:nvPr/>
        </p:nvGrpSpPr>
        <p:grpSpPr>
          <a:xfrm>
            <a:off x="3747477" y="668670"/>
            <a:ext cx="3799840" cy="1040447"/>
            <a:chOff x="4277360" y="2479040"/>
            <a:chExt cx="3799840" cy="1040447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A1774D7B-F39B-3B0C-82F7-E3BD69E4AD98}"/>
                </a:ext>
              </a:extLst>
            </p:cNvPr>
            <p:cNvSpPr/>
            <p:nvPr/>
          </p:nvSpPr>
          <p:spPr>
            <a:xfrm>
              <a:off x="4277360" y="2479040"/>
              <a:ext cx="3799840" cy="1040447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B860AC2-8279-50D4-E6D9-A1C8170BD3FF}"/>
                </a:ext>
              </a:extLst>
            </p:cNvPr>
            <p:cNvSpPr txBox="1"/>
            <p:nvPr/>
          </p:nvSpPr>
          <p:spPr>
            <a:xfrm>
              <a:off x="4439920" y="2620218"/>
              <a:ext cx="331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Interim Chief Operating Officer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B0CEA85-94D0-ECBF-CA4E-2C95364C4822}"/>
              </a:ext>
            </a:extLst>
          </p:cNvPr>
          <p:cNvSpPr txBox="1"/>
          <p:nvPr/>
        </p:nvSpPr>
        <p:spPr>
          <a:xfrm>
            <a:off x="691277" y="2212277"/>
            <a:ext cx="10817194" cy="25237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800" dirty="0">
                <a:cs typeface="Arial" panose="020B0604020202020204"/>
              </a:rPr>
              <a:t>Head of Environment, Climate Emergency &amp; Waste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>
                <a:cs typeface="Arial" panose="020B0604020202020204"/>
              </a:rPr>
              <a:t>Head of Highways &amp; Traffic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>
                <a:cs typeface="Arial" panose="020B0604020202020204"/>
              </a:rPr>
              <a:t>Head of Parking and Transport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>
                <a:cs typeface="Arial" panose="020B0604020202020204"/>
              </a:rPr>
              <a:t>Head of Economy &amp; Regeneration 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>
                <a:cs typeface="Arial" panose="020B0604020202020204"/>
              </a:rPr>
              <a:t>Head of Regulation &amp; Technical Services</a:t>
            </a:r>
          </a:p>
          <a:p>
            <a:pPr marL="285750" indent="-285750">
              <a:buFont typeface="Arial"/>
              <a:buChar char="•"/>
            </a:pPr>
            <a:endParaRPr lang="en-GB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23471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AE9AF5-C701-9D52-9CAD-BB8A1B7CE022}"/>
              </a:ext>
            </a:extLst>
          </p:cNvPr>
          <p:cNvSpPr txBox="1"/>
          <p:nvPr/>
        </p:nvSpPr>
        <p:spPr>
          <a:xfrm>
            <a:off x="431187" y="374945"/>
            <a:ext cx="55492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Arial"/>
              </a:rPr>
              <a:t>Growth</a:t>
            </a:r>
          </a:p>
          <a:p>
            <a:pPr algn="l"/>
            <a:endParaRPr lang="en-GB" dirty="0">
              <a:cs typeface="Arial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D0F5E7D-45F0-4563-248C-4AC594512D2A}"/>
              </a:ext>
            </a:extLst>
          </p:cNvPr>
          <p:cNvGrpSpPr/>
          <p:nvPr/>
        </p:nvGrpSpPr>
        <p:grpSpPr>
          <a:xfrm>
            <a:off x="3968652" y="697132"/>
            <a:ext cx="3068320" cy="1058813"/>
            <a:chOff x="264160" y="2479040"/>
            <a:chExt cx="3068320" cy="105881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A8C1FBD-180B-25BF-626E-ED46876D7181}"/>
                </a:ext>
              </a:extLst>
            </p:cNvPr>
            <p:cNvSpPr/>
            <p:nvPr/>
          </p:nvSpPr>
          <p:spPr>
            <a:xfrm>
              <a:off x="375920" y="2479040"/>
              <a:ext cx="2885440" cy="1058813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11CF5F9-03B5-D0E6-F9CB-40014E6DBE5F}"/>
                </a:ext>
              </a:extLst>
            </p:cNvPr>
            <p:cNvSpPr txBox="1"/>
            <p:nvPr/>
          </p:nvSpPr>
          <p:spPr>
            <a:xfrm>
              <a:off x="264160" y="2671911"/>
              <a:ext cx="3068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Service Director Growth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9F612A8-4CCC-0190-E34C-F6BE95C8BAAF}"/>
              </a:ext>
            </a:extLst>
          </p:cNvPr>
          <p:cNvSpPr txBox="1"/>
          <p:nvPr/>
        </p:nvSpPr>
        <p:spPr>
          <a:xfrm>
            <a:off x="911593" y="2416221"/>
            <a:ext cx="9186178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800" dirty="0">
                <a:cs typeface="Arial" panose="020B0604020202020204"/>
              </a:rPr>
              <a:t>Head of Planning &amp; Building Control</a:t>
            </a:r>
            <a:endParaRPr lang="en-US" sz="2800" dirty="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sz="2800" dirty="0">
                <a:cs typeface="Arial" panose="020B0604020202020204"/>
              </a:rPr>
              <a:t>Head of Housing Development</a:t>
            </a:r>
          </a:p>
        </p:txBody>
      </p:sp>
    </p:spTree>
    <p:extLst>
      <p:ext uri="{BB962C8B-B14F-4D97-AF65-F5344CB8AC3E}">
        <p14:creationId xmlns:p14="http://schemas.microsoft.com/office/powerpoint/2010/main" val="31399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7E06F-FE31-B161-427C-BDCF47F29806}"/>
              </a:ext>
            </a:extLst>
          </p:cNvPr>
          <p:cNvSpPr txBox="1"/>
          <p:nvPr/>
        </p:nvSpPr>
        <p:spPr>
          <a:xfrm>
            <a:off x="337451" y="318704"/>
            <a:ext cx="506177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Arial"/>
              </a:rPr>
              <a:t>Commercial Services</a:t>
            </a:r>
          </a:p>
          <a:p>
            <a:endParaRPr lang="en-GB" dirty="0">
              <a:cs typeface="Arial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685D6F3-75CC-E0B7-2CF2-F6BF23946B03}"/>
              </a:ext>
            </a:extLst>
          </p:cNvPr>
          <p:cNvGrpSpPr/>
          <p:nvPr/>
        </p:nvGrpSpPr>
        <p:grpSpPr>
          <a:xfrm>
            <a:off x="3049564" y="641814"/>
            <a:ext cx="5283981" cy="1293276"/>
            <a:chOff x="8676640" y="2365106"/>
            <a:chExt cx="3068320" cy="136361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5296CFA9-A3AC-5A69-8BF4-9F31BBDF176D}"/>
                </a:ext>
              </a:extLst>
            </p:cNvPr>
            <p:cNvSpPr/>
            <p:nvPr/>
          </p:nvSpPr>
          <p:spPr>
            <a:xfrm>
              <a:off x="8859522" y="2365106"/>
              <a:ext cx="2722878" cy="1363614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7E044E9-DD65-B6AD-DD06-512A8565ED9C}"/>
                </a:ext>
              </a:extLst>
            </p:cNvPr>
            <p:cNvSpPr txBox="1"/>
            <p:nvPr/>
          </p:nvSpPr>
          <p:spPr>
            <a:xfrm>
              <a:off x="8676640" y="2614523"/>
              <a:ext cx="3068320" cy="3894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Interim Service Director Commercial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05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E7EC13-DA0F-7836-ADF7-710106CBC6BF}"/>
              </a:ext>
            </a:extLst>
          </p:cNvPr>
          <p:cNvSpPr txBox="1"/>
          <p:nvPr/>
        </p:nvSpPr>
        <p:spPr>
          <a:xfrm>
            <a:off x="374946" y="318704"/>
            <a:ext cx="52117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Arial"/>
              </a:rPr>
              <a:t>Infrastructure Delivery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C367128-60D9-1E37-39D9-5E5177C977A8}"/>
              </a:ext>
            </a:extLst>
          </p:cNvPr>
          <p:cNvGrpSpPr/>
          <p:nvPr/>
        </p:nvGrpSpPr>
        <p:grpSpPr>
          <a:xfrm>
            <a:off x="4013982" y="1004266"/>
            <a:ext cx="2814320" cy="976929"/>
            <a:chOff x="2407920" y="4129425"/>
            <a:chExt cx="2814320" cy="976929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32FFE9EC-7457-2D08-E852-D530407EDB99}"/>
                </a:ext>
              </a:extLst>
            </p:cNvPr>
            <p:cNvSpPr/>
            <p:nvPr/>
          </p:nvSpPr>
          <p:spPr>
            <a:xfrm>
              <a:off x="2407920" y="4129425"/>
              <a:ext cx="2814320" cy="976929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85854A8-1301-A340-3CA4-1B907705838D}"/>
                </a:ext>
              </a:extLst>
            </p:cNvPr>
            <p:cNvSpPr txBox="1"/>
            <p:nvPr/>
          </p:nvSpPr>
          <p:spPr>
            <a:xfrm>
              <a:off x="2407920" y="4129425"/>
              <a:ext cx="2814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/>
                <a:t>Interim </a:t>
              </a:r>
              <a:r>
                <a:rPr lang="en-GB" dirty="0"/>
                <a:t>Delivery Director Infrastructure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986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refordshire Council 2018">
      <a:dk1>
        <a:srgbClr val="282E2B"/>
      </a:dk1>
      <a:lt1>
        <a:srgbClr val="FFFFFF"/>
      </a:lt1>
      <a:dk2>
        <a:srgbClr val="FFC937"/>
      </a:dk2>
      <a:lt2>
        <a:srgbClr val="FFFFFF"/>
      </a:lt2>
      <a:accent1>
        <a:srgbClr val="FFC937"/>
      </a:accent1>
      <a:accent2>
        <a:srgbClr val="FFFFFF"/>
      </a:accent2>
      <a:accent3>
        <a:srgbClr val="A7216D"/>
      </a:accent3>
      <a:accent4>
        <a:srgbClr val="F16A37"/>
      </a:accent4>
      <a:accent5>
        <a:srgbClr val="282E2B"/>
      </a:accent5>
      <a:accent6>
        <a:srgbClr val="EC2048"/>
      </a:accent6>
      <a:hlink>
        <a:srgbClr val="0099CB"/>
      </a:hlink>
      <a:folHlink>
        <a:srgbClr val="F16A3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widescreen template" id="{309E2F68-04EF-48DD-8D87-E5C86D0B1C5F}" vid="{E7228724-AF4F-4576-9ED6-65C7A9E23CA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80211F42E42459E00470D1C8B8F3E" ma:contentTypeVersion="6" ma:contentTypeDescription="Create a new document." ma:contentTypeScope="" ma:versionID="02f2d0379d1d3caa964ad193658fc819">
  <xsd:schema xmlns:xsd="http://www.w3.org/2001/XMLSchema" xmlns:xs="http://www.w3.org/2001/XMLSchema" xmlns:p="http://schemas.microsoft.com/office/2006/metadata/properties" xmlns:ns2="8b0d41b5-32de-4900-85e7-fcf1e194fb21" xmlns:ns3="1cf0a3d1-d840-4c3a-aa69-64eb14f146a3" targetNamespace="http://schemas.microsoft.com/office/2006/metadata/properties" ma:root="true" ma:fieldsID="7dc0fc35154b54c6498018666e5ab374" ns2:_="" ns3:_="">
    <xsd:import namespace="8b0d41b5-32de-4900-85e7-fcf1e194fb21"/>
    <xsd:import namespace="1cf0a3d1-d840-4c3a-aa69-64eb14f146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0d41b5-32de-4900-85e7-fcf1e194f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f0a3d1-d840-4c3a-aa69-64eb14f146a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989D46-7534-412A-960A-D9596D4232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0d41b5-32de-4900-85e7-fcf1e194fb21"/>
    <ds:schemaRef ds:uri="1cf0a3d1-d840-4c3a-aa69-64eb14f146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41F4B4-4097-4B84-B3E2-7CFCDE602EF5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cf0a3d1-d840-4c3a-aa69-64eb14f146a3"/>
    <ds:schemaRef ds:uri="8b0d41b5-32de-4900-85e7-fcf1e194fb2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B7AC7B9-704B-4CAC-B7F0-EACA31E85AA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625c840-4e73-41c3-8229-0a1c89f5ed6d}" enabled="1" method="Standard" siteId="{c1feddbf-48ed-4f02-8edf-64f58056798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</TotalTime>
  <Words>91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Bond, Carolyn</dc:creator>
  <cp:lastModifiedBy>Harris, George</cp:lastModifiedBy>
  <cp:revision>47</cp:revision>
  <dcterms:created xsi:type="dcterms:W3CDTF">2025-01-28T10:06:49Z</dcterms:created>
  <dcterms:modified xsi:type="dcterms:W3CDTF">2025-02-04T11:04:19Z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800</vt:r8>
  </property>
  <property fmtid="{D5CDD505-2E9C-101B-9397-08002B2CF9AE}" pid="3" name="FileDirRef">
    <vt:lpwstr>sites/council/communications/Branding</vt:lpwstr>
  </property>
  <property fmtid="{D5CDD505-2E9C-101B-9397-08002B2CF9AE}" pid="4" name="Year">
    <vt:lpwstr/>
  </property>
  <property fmtid="{D5CDD505-2E9C-101B-9397-08002B2CF9AE}" pid="5" name="ContentTypeId">
    <vt:lpwstr>0x01010098680211F42E42459E00470D1C8B8F3E</vt:lpwstr>
  </property>
  <property fmtid="{D5CDD505-2E9C-101B-9397-08002B2CF9AE}" pid="6" name="FileLeafRef">
    <vt:lpwstr>Powerpoint widescreen template.potx</vt:lpwstr>
  </property>
  <property fmtid="{D5CDD505-2E9C-101B-9397-08002B2CF9AE}" pid="7" name="Publication:">
    <vt:lpwstr/>
  </property>
  <property fmtid="{D5CDD505-2E9C-101B-9397-08002B2CF9AE}" pid="8" name="FSObjType">
    <vt:lpwstr>0</vt:lpwstr>
  </property>
  <property fmtid="{D5CDD505-2E9C-101B-9397-08002B2CF9AE}" pid="9" name="_dlc_DocIdItemGuid">
    <vt:lpwstr>abaf07d1-f99e-40bb-9a85-9c8cf93911c7</vt:lpwstr>
  </property>
  <property fmtid="{D5CDD505-2E9C-101B-9397-08002B2CF9AE}" pid="10" name="Division">
    <vt:lpwstr>299;#Design|c65c5619-539f-4304-904b-2cbcb750c49f</vt:lpwstr>
  </property>
  <property fmtid="{D5CDD505-2E9C-101B-9397-08002B2CF9AE}" pid="11" name="ClassificationContentMarkingHeaderLocations">
    <vt:lpwstr>Office Theme:5</vt:lpwstr>
  </property>
  <property fmtid="{D5CDD505-2E9C-101B-9397-08002B2CF9AE}" pid="12" name="ClassificationContentMarkingHeaderText">
    <vt:lpwstr>OFFICIAL</vt:lpwstr>
  </property>
</Properties>
</file>